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18"/>
  </p:notesMasterIdLst>
  <p:sldIdLst>
    <p:sldId id="419" r:id="rId3"/>
    <p:sldId id="343" r:id="rId4"/>
    <p:sldId id="345" r:id="rId5"/>
    <p:sldId id="349" r:id="rId6"/>
    <p:sldId id="374" r:id="rId7"/>
    <p:sldId id="376" r:id="rId8"/>
    <p:sldId id="354" r:id="rId9"/>
    <p:sldId id="378" r:id="rId10"/>
    <p:sldId id="382" r:id="rId11"/>
    <p:sldId id="385" r:id="rId12"/>
    <p:sldId id="358" r:id="rId13"/>
    <p:sldId id="359" r:id="rId14"/>
    <p:sldId id="386" r:id="rId15"/>
    <p:sldId id="387" r:id="rId16"/>
    <p:sldId id="42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5" autoAdjust="0"/>
    <p:restoredTop sz="94533" autoAdjust="0"/>
  </p:normalViewPr>
  <p:slideViewPr>
    <p:cSldViewPr>
      <p:cViewPr varScale="1">
        <p:scale>
          <a:sx n="69" d="100"/>
          <a:sy n="69" d="100"/>
        </p:scale>
        <p:origin x="128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78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E0416-70C6-452E-B10B-9AF2395CF5A1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EB975-F810-4076-BC42-99C142C1B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23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4D16-49C0-4AF5-9CAF-B248DAD14E2A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F4F-050B-444E-B024-4D6C96393F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75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4D16-49C0-4AF5-9CAF-B248DAD14E2A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F4F-050B-444E-B024-4D6C96393F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9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4D16-49C0-4AF5-9CAF-B248DAD14E2A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F4F-050B-444E-B024-4D6C96393F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51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4D16-49C0-4AF5-9CAF-B248DAD14E2A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F4F-050B-444E-B024-4D6C96393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4D16-49C0-4AF5-9CAF-B248DAD14E2A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F4F-050B-444E-B024-4D6C96393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4D16-49C0-4AF5-9CAF-B248DAD14E2A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F4F-050B-444E-B024-4D6C96393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4D16-49C0-4AF5-9CAF-B248DAD14E2A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F4F-050B-444E-B024-4D6C96393F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4D16-49C0-4AF5-9CAF-B248DAD14E2A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F4F-050B-444E-B024-4D6C96393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4D16-49C0-4AF5-9CAF-B248DAD14E2A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F4F-050B-444E-B024-4D6C96393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4D16-49C0-4AF5-9CAF-B248DAD14E2A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F4F-050B-444E-B024-4D6C96393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4D16-49C0-4AF5-9CAF-B248DAD14E2A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97EF4F-050B-444E-B024-4D6C96393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4D16-49C0-4AF5-9CAF-B248DAD14E2A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F4F-050B-444E-B024-4D6C96393F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33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4D16-49C0-4AF5-9CAF-B248DAD14E2A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F4F-050B-444E-B024-4D6C96393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4D16-49C0-4AF5-9CAF-B248DAD14E2A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F4F-050B-444E-B024-4D6C96393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4D16-49C0-4AF5-9CAF-B248DAD14E2A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F4F-050B-444E-B024-4D6C96393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4D16-49C0-4AF5-9CAF-B248DAD14E2A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F4F-050B-444E-B024-4D6C96393F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06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4D16-49C0-4AF5-9CAF-B248DAD14E2A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F4F-050B-444E-B024-4D6C96393F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0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4D16-49C0-4AF5-9CAF-B248DAD14E2A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F4F-050B-444E-B024-4D6C96393F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8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4D16-49C0-4AF5-9CAF-B248DAD14E2A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F4F-050B-444E-B024-4D6C96393F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58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4D16-49C0-4AF5-9CAF-B248DAD14E2A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F4F-050B-444E-B024-4D6C96393F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93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4D16-49C0-4AF5-9CAF-B248DAD14E2A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F4F-050B-444E-B024-4D6C96393F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65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4D16-49C0-4AF5-9CAF-B248DAD14E2A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F4F-050B-444E-B024-4D6C96393F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8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54D16-49C0-4AF5-9CAF-B248DAD14E2A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7EF4F-050B-444E-B024-4D6C96393F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5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4154D16-49C0-4AF5-9CAF-B248DAD14E2A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097EF4F-050B-444E-B024-4D6C96393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C9375410-8B62-490F-A040-B04DAC80E2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64118"/>
            <a:ext cx="9144001" cy="7374358"/>
          </a:xfrm>
          <a:prstGeom prst="rect">
            <a:avLst/>
          </a:prstGeom>
          <a:solidFill>
            <a:srgbClr val="594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655" tIns="28328" rIns="56655" bIns="28328" rtlCol="0" anchor="ctr"/>
          <a:lstStyle/>
          <a:p>
            <a:pPr algn="ctr"/>
            <a:endParaRPr lang="en-US"/>
          </a:p>
        </p:txBody>
      </p:sp>
      <p:pic>
        <p:nvPicPr>
          <p:cNvPr id="17" name="Picture 12">
            <a:extLst>
              <a:ext uri="{FF2B5EF4-FFF2-40B4-BE49-F238E27FC236}">
                <a16:creationId xmlns:a16="http://schemas.microsoft.com/office/drawing/2014/main" id="{0A6EB756-4CB4-45FA-B1F4-1C27E53E0C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1694" y="-1143000"/>
            <a:ext cx="8440615" cy="914400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5ED9D8F-9D41-4F0B-8B9B-073B8B46CC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58946" y="-1148939"/>
            <a:ext cx="5426111" cy="9144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6655" tIns="28328" rIns="56655" bIns="28328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115">
            <a:extLst>
              <a:ext uri="{FF2B5EF4-FFF2-40B4-BE49-F238E27FC236}">
                <a16:creationId xmlns:a16="http://schemas.microsoft.com/office/drawing/2014/main" id="{99EDC757-18F3-A21A-20E7-5D4D68286ADA}"/>
              </a:ext>
            </a:extLst>
          </p:cNvPr>
          <p:cNvSpPr/>
          <p:nvPr/>
        </p:nvSpPr>
        <p:spPr>
          <a:xfrm>
            <a:off x="1066800" y="2953191"/>
            <a:ext cx="7272730" cy="856810"/>
          </a:xfrm>
          <a:prstGeom prst="rect">
            <a:avLst/>
          </a:prstGeom>
        </p:spPr>
        <p:txBody>
          <a:bodyPr vert="horz" lIns="56655" tIns="28328" rIns="56655" bIns="28328" rtlCol="0" anchor="b">
            <a:normAutofit fontScale="92500" lnSpcReduction="20000"/>
          </a:bodyPr>
          <a:lstStyle/>
          <a:p>
            <a:pPr algn="ctr" defTabSz="424915">
              <a:lnSpc>
                <a:spcPct val="90000"/>
              </a:lnSpc>
              <a:spcBef>
                <a:spcPct val="0"/>
              </a:spcBef>
              <a:spcAft>
                <a:spcPts val="372"/>
              </a:spcAft>
            </a:pPr>
            <a:endParaRPr lang="en-US" sz="2800" b="1" spc="-34" dirty="0">
              <a:latin typeface="+mj-lt"/>
              <a:ea typeface="+mj-ea"/>
              <a:cs typeface="+mj-cs"/>
            </a:endParaRPr>
          </a:p>
          <a:p>
            <a:pPr algn="ctr" defTabSz="424915">
              <a:lnSpc>
                <a:spcPct val="90000"/>
              </a:lnSpc>
              <a:spcBef>
                <a:spcPct val="0"/>
              </a:spcBef>
              <a:spcAft>
                <a:spcPts val="372"/>
              </a:spcAft>
            </a:pPr>
            <a:r>
              <a:rPr lang="en-US" sz="2800" b="1" spc="-34" dirty="0">
                <a:latin typeface="+mj-lt"/>
                <a:ea typeface="+mj-ea"/>
                <a:cs typeface="+mj-cs"/>
              </a:rPr>
              <a:t>AFFLUENCE FASHION LIMITED.</a:t>
            </a:r>
            <a:r>
              <a:rPr lang="en-US" sz="2700" b="1" spc="-7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>
                <a:latin typeface="+mj-lt"/>
                <a:ea typeface="+mj-ea"/>
                <a:cs typeface="+mj-cs"/>
              </a:rPr>
              <a:t>I</a:t>
            </a:r>
            <a:r>
              <a:rPr lang="en-US" sz="1700" spc="-7" dirty="0">
                <a:latin typeface="+mj-lt"/>
                <a:ea typeface="+mj-ea"/>
                <a:cs typeface="+mj-cs"/>
              </a:rPr>
              <a:t>S</a:t>
            </a:r>
            <a:r>
              <a:rPr lang="en-US" sz="1700" dirty="0">
                <a:latin typeface="+mj-lt"/>
                <a:ea typeface="+mj-ea"/>
                <a:cs typeface="+mj-cs"/>
              </a:rPr>
              <a:t> ONE</a:t>
            </a:r>
            <a:r>
              <a:rPr lang="en-US" sz="1700" spc="-13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>
                <a:latin typeface="+mj-lt"/>
                <a:ea typeface="+mj-ea"/>
                <a:cs typeface="+mj-cs"/>
              </a:rPr>
              <a:t>OF TH</a:t>
            </a:r>
            <a:r>
              <a:rPr lang="en-US" sz="1700" spc="325" dirty="0">
                <a:latin typeface="+mj-lt"/>
                <a:ea typeface="+mj-ea"/>
                <a:cs typeface="+mj-cs"/>
              </a:rPr>
              <a:t>E</a:t>
            </a:r>
            <a:r>
              <a:rPr lang="en-US" sz="1700" dirty="0">
                <a:latin typeface="+mj-lt"/>
                <a:ea typeface="+mj-ea"/>
                <a:cs typeface="+mj-cs"/>
              </a:rPr>
              <a:t>LEADING FASHION BUY</a:t>
            </a:r>
            <a:r>
              <a:rPr lang="en-US" sz="1700" spc="-7" dirty="0">
                <a:latin typeface="+mj-lt"/>
                <a:ea typeface="+mj-ea"/>
                <a:cs typeface="+mj-cs"/>
              </a:rPr>
              <a:t>I</a:t>
            </a:r>
            <a:r>
              <a:rPr lang="en-US" sz="1700" dirty="0">
                <a:latin typeface="+mj-lt"/>
                <a:ea typeface="+mj-ea"/>
                <a:cs typeface="+mj-cs"/>
              </a:rPr>
              <a:t>NG HOUSE</a:t>
            </a:r>
            <a:r>
              <a:rPr lang="en-US" sz="1700" spc="-14" dirty="0">
                <a:latin typeface="+mj-lt"/>
                <a:ea typeface="+mj-ea"/>
                <a:cs typeface="+mj-cs"/>
              </a:rPr>
              <a:t> </a:t>
            </a:r>
            <a:r>
              <a:rPr lang="en-US" sz="1700" dirty="0">
                <a:latin typeface="+mj-lt"/>
                <a:ea typeface="+mj-ea"/>
                <a:cs typeface="+mj-cs"/>
              </a:rPr>
              <a:t>IN </a:t>
            </a:r>
            <a:r>
              <a:rPr lang="en-US" sz="1700" spc="-7" dirty="0">
                <a:latin typeface="+mj-lt"/>
                <a:ea typeface="+mj-ea"/>
                <a:cs typeface="+mj-cs"/>
              </a:rPr>
              <a:t>B</a:t>
            </a:r>
            <a:r>
              <a:rPr lang="en-US" sz="1700" dirty="0">
                <a:latin typeface="+mj-lt"/>
                <a:ea typeface="+mj-ea"/>
                <a:cs typeface="+mj-cs"/>
              </a:rPr>
              <a:t>ANGLADESH.</a:t>
            </a:r>
            <a:endParaRPr lang="en-US" sz="20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4354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04800" y="533401"/>
            <a:ext cx="1600200" cy="457199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Ladies</a:t>
            </a:r>
            <a:endParaRPr lang="en-US"/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381000" y="1219200"/>
            <a:ext cx="1676400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Style #  </a:t>
            </a:r>
            <a:r>
              <a:rPr lang="en-US" sz="2000" dirty="0"/>
              <a:t>WAY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3" descr="F:\ETOS. PL\TF\WhatsApp Image 2023-07-20 at 1.27.43 PM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"/>
            <a:ext cx="457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838451"/>
              </p:ext>
            </p:extLst>
          </p:nvPr>
        </p:nvGraphicFramePr>
        <p:xfrm>
          <a:off x="228600" y="3810000"/>
          <a:ext cx="3962400" cy="1219199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91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</a:rPr>
                        <a:t>Fabric</a:t>
                      </a:r>
                      <a:r>
                        <a:rPr lang="en-US" sz="2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</a:rPr>
                        <a:t>: </a:t>
                      </a:r>
                      <a:r>
                        <a:rPr lang="en-US" sz="2000" dirty="0" smtClean="0"/>
                        <a:t>95% Cotton, 5% </a:t>
                      </a:r>
                      <a:r>
                        <a:rPr lang="en-US" sz="2000" dirty="0" err="1" smtClean="0"/>
                        <a:t>Elastan</a:t>
                      </a:r>
                      <a:r>
                        <a:rPr lang="en-US" sz="2000" dirty="0" smtClean="0"/>
                        <a:t> 200gsm, Single </a:t>
                      </a:r>
                      <a:r>
                        <a:rPr lang="en-US" sz="2000" dirty="0" err="1" smtClean="0"/>
                        <a:t>jersay</a:t>
                      </a:r>
                      <a:r>
                        <a:rPr lang="en-US" sz="2000" dirty="0" smtClean="0"/>
                        <a:t> / DIP DYE EFFECT</a:t>
                      </a:r>
                      <a:endParaRPr lang="en-US" sz="2000" u="none" strike="noStrike" baseline="0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664817"/>
              </p:ext>
            </p:extLst>
          </p:nvPr>
        </p:nvGraphicFramePr>
        <p:xfrm>
          <a:off x="152400" y="5334000"/>
          <a:ext cx="3657600" cy="76200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baseline="0" dirty="0" smtClean="0">
                          <a:effectLst/>
                        </a:rPr>
                        <a:t>MOQ – 3000 pcs , Price - $ 4. 93</a:t>
                      </a:r>
                      <a:endParaRPr lang="en-US" sz="2000" u="none" strike="noStrike" baseline="0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366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1653470" cy="481297"/>
          </a:xfrm>
        </p:spPr>
        <p:txBody>
          <a:bodyPr/>
          <a:lstStyle/>
          <a:p>
            <a:r>
              <a:rPr lang="en-US" dirty="0" smtClean="0"/>
              <a:t>Ladies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90600"/>
            <a:ext cx="1828800" cy="381000"/>
          </a:xfrm>
        </p:spPr>
        <p:txBody>
          <a:bodyPr>
            <a:normAutofit/>
          </a:bodyPr>
          <a:lstStyle/>
          <a:p>
            <a:r>
              <a:rPr lang="en-US" sz="1800" b="1" dirty="0"/>
              <a:t>Style </a:t>
            </a:r>
            <a:r>
              <a:rPr lang="en-US" sz="1800" b="1" dirty="0" smtClean="0"/>
              <a:t>#  </a:t>
            </a:r>
            <a:r>
              <a:rPr lang="en-US" sz="1800" dirty="0"/>
              <a:t>MINTE</a:t>
            </a:r>
            <a:endParaRPr lang="en-US" sz="18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5" descr="F:\ETOS. PL\TF\WhatsApp Image 2023-07-31 at 10.18.22 PM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3927"/>
            <a:ext cx="48006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721215"/>
              </p:ext>
            </p:extLst>
          </p:nvPr>
        </p:nvGraphicFramePr>
        <p:xfrm>
          <a:off x="228600" y="4038600"/>
          <a:ext cx="3657600" cy="1295399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953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</a:rPr>
                        <a:t>Fabric</a:t>
                      </a:r>
                      <a:r>
                        <a:rPr lang="en-US" sz="2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</a:rPr>
                        <a:t>: </a:t>
                      </a:r>
                      <a:r>
                        <a:rPr lang="en-US" sz="2000" dirty="0" smtClean="0"/>
                        <a:t>100% cotton/ silicone </a:t>
                      </a:r>
                      <a:r>
                        <a:rPr lang="en-US" sz="2000" dirty="0" err="1" smtClean="0"/>
                        <a:t>enzym</a:t>
                      </a:r>
                      <a:r>
                        <a:rPr lang="en-US" sz="2000" dirty="0" smtClean="0"/>
                        <a:t> wash LOOP TERRY / 250 </a:t>
                      </a:r>
                      <a:r>
                        <a:rPr lang="en-US" sz="2000" dirty="0" err="1" smtClean="0"/>
                        <a:t>gsm</a:t>
                      </a:r>
                      <a:endParaRPr lang="en-US" sz="2000" u="none" strike="noStrike" baseline="0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698981"/>
              </p:ext>
            </p:extLst>
          </p:nvPr>
        </p:nvGraphicFramePr>
        <p:xfrm>
          <a:off x="152400" y="5562600"/>
          <a:ext cx="3657600" cy="76200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baseline="0" dirty="0" smtClean="0">
                          <a:effectLst/>
                        </a:rPr>
                        <a:t>MOQ – 3000 pcs , Price - $ 4. 05</a:t>
                      </a:r>
                      <a:endParaRPr lang="en-US" sz="2000" u="none" strike="noStrike" baseline="0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366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1424870" cy="455730"/>
          </a:xfrm>
        </p:spPr>
        <p:txBody>
          <a:bodyPr/>
          <a:lstStyle/>
          <a:p>
            <a:r>
              <a:rPr lang="en-US" dirty="0" smtClean="0"/>
              <a:t>Ladies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066800"/>
            <a:ext cx="1828800" cy="381000"/>
          </a:xfrm>
        </p:spPr>
        <p:txBody>
          <a:bodyPr>
            <a:noAutofit/>
          </a:bodyPr>
          <a:lstStyle/>
          <a:p>
            <a:r>
              <a:rPr lang="en-US" sz="2000" b="1" dirty="0"/>
              <a:t>Style </a:t>
            </a:r>
            <a:r>
              <a:rPr lang="en-US" sz="2000" b="1" dirty="0" smtClean="0"/>
              <a:t>#  </a:t>
            </a:r>
            <a:r>
              <a:rPr lang="en-US" sz="2000" dirty="0"/>
              <a:t>OYSKA</a:t>
            </a:r>
            <a:endParaRPr lang="en-US" sz="20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F:\ETOS. PL\TF\WhatsApp Image 2023-07-31 at 10.18.22 PM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"/>
            <a:ext cx="48006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251757"/>
              </p:ext>
            </p:extLst>
          </p:nvPr>
        </p:nvGraphicFramePr>
        <p:xfrm>
          <a:off x="228600" y="4191000"/>
          <a:ext cx="3657600" cy="1295399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953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</a:rPr>
                        <a:t>Fabric</a:t>
                      </a:r>
                      <a:r>
                        <a:rPr lang="en-US" sz="2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</a:rPr>
                        <a:t>: </a:t>
                      </a:r>
                      <a:r>
                        <a:rPr lang="en-US" sz="2000" dirty="0" smtClean="0"/>
                        <a:t>95% cotton, 5%elastane SLUB + silicone and enzyme, 180gsm/garment wash</a:t>
                      </a:r>
                      <a:endParaRPr lang="en-US" sz="2000" u="none" strike="noStrike" baseline="0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635987"/>
              </p:ext>
            </p:extLst>
          </p:nvPr>
        </p:nvGraphicFramePr>
        <p:xfrm>
          <a:off x="152400" y="5638800"/>
          <a:ext cx="3657600" cy="76200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baseline="0" dirty="0" smtClean="0">
                          <a:effectLst/>
                        </a:rPr>
                        <a:t>MOQ – 3000 pcs , Price - $ 3. 93</a:t>
                      </a:r>
                      <a:endParaRPr lang="en-US" sz="2000" u="none" strike="noStrike" baseline="0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366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04800" y="533401"/>
            <a:ext cx="1600200" cy="457199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Ladies</a:t>
            </a:r>
            <a:endParaRPr lang="en-US"/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351609" y="1146266"/>
            <a:ext cx="16764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Style #  </a:t>
            </a:r>
            <a:r>
              <a:rPr lang="en-US" sz="2000" dirty="0"/>
              <a:t> KEM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2" descr="F:\ETOS. PL\TF\WhatsApp Image 2023-07-20 at 1.27.43 PM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152400"/>
            <a:ext cx="47434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328783"/>
              </p:ext>
            </p:extLst>
          </p:nvPr>
        </p:nvGraphicFramePr>
        <p:xfrm>
          <a:off x="228600" y="3733800"/>
          <a:ext cx="3657600" cy="1295399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953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</a:rPr>
                        <a:t>Fabric</a:t>
                      </a:r>
                      <a:r>
                        <a:rPr lang="en-US" sz="2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</a:rPr>
                        <a:t>: </a:t>
                      </a:r>
                      <a:r>
                        <a:rPr lang="en-US" sz="2000" dirty="0" smtClean="0"/>
                        <a:t>95% cotton, 5 % </a:t>
                      </a:r>
                      <a:r>
                        <a:rPr lang="en-US" sz="2000" dirty="0" err="1" smtClean="0"/>
                        <a:t>elastan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single jersey- 180 </a:t>
                      </a:r>
                      <a:r>
                        <a:rPr lang="en-US" sz="2000" dirty="0" err="1" smtClean="0"/>
                        <a:t>gsm</a:t>
                      </a:r>
                      <a:r>
                        <a:rPr lang="en-US" sz="2000" dirty="0" smtClean="0"/>
                        <a:t> acid wash</a:t>
                      </a:r>
                      <a:endParaRPr lang="en-US" sz="2000" u="none" strike="noStrike" baseline="0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614504"/>
              </p:ext>
            </p:extLst>
          </p:nvPr>
        </p:nvGraphicFramePr>
        <p:xfrm>
          <a:off x="152400" y="5334000"/>
          <a:ext cx="3657600" cy="76200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baseline="0" dirty="0" smtClean="0">
                          <a:effectLst/>
                        </a:rPr>
                        <a:t>MOQ – 3000 pcs , Price - $ 4. 82</a:t>
                      </a:r>
                      <a:endParaRPr lang="en-US" sz="2000" u="none" strike="noStrike" baseline="0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366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04800" y="533401"/>
            <a:ext cx="1600200" cy="457199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Ladies</a:t>
            </a:r>
            <a:endParaRPr lang="en-US"/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341811" y="1033054"/>
            <a:ext cx="16764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Style # </a:t>
            </a:r>
            <a:r>
              <a:rPr lang="en-US" sz="2000" dirty="0"/>
              <a:t>VERI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4" descr="F:\ETOS. PL\TF\WhatsApp Image 2023-07-31 at 10.18.22 PM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"/>
            <a:ext cx="485775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067512"/>
              </p:ext>
            </p:extLst>
          </p:nvPr>
        </p:nvGraphicFramePr>
        <p:xfrm>
          <a:off x="152400" y="4191000"/>
          <a:ext cx="3657600" cy="1295399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953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</a:rPr>
                        <a:t>Fabric</a:t>
                      </a:r>
                      <a:r>
                        <a:rPr lang="en-US" sz="2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</a:rPr>
                        <a:t>: </a:t>
                      </a:r>
                      <a:r>
                        <a:rPr lang="en-US" sz="2000" dirty="0" smtClean="0"/>
                        <a:t>95% Cotton, 5% </a:t>
                      </a:r>
                      <a:r>
                        <a:rPr lang="en-US" sz="2000" dirty="0" err="1" smtClean="0"/>
                        <a:t>Elastan</a:t>
                      </a:r>
                      <a:r>
                        <a:rPr lang="en-US" sz="2000" dirty="0" smtClean="0"/>
                        <a:t> 260gsm/ Baby Terry + Light Peach Effect</a:t>
                      </a:r>
                      <a:endParaRPr lang="en-US" sz="2000" u="none" strike="noStrike" baseline="0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287848"/>
              </p:ext>
            </p:extLst>
          </p:nvPr>
        </p:nvGraphicFramePr>
        <p:xfrm>
          <a:off x="152400" y="5638800"/>
          <a:ext cx="3657600" cy="76200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baseline="0" dirty="0" smtClean="0">
                          <a:effectLst/>
                        </a:rPr>
                        <a:t>MOQ – 3000 pcs , Price - $ 4. 23</a:t>
                      </a:r>
                      <a:endParaRPr lang="en-US" sz="2000" u="none" strike="noStrike" baseline="0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366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6E7D3-1AFF-6A2A-A885-86D58A55E9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1135185"/>
            <a:ext cx="3831358" cy="4905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Thank you.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555" y="1694236"/>
            <a:ext cx="6667245" cy="470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804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914400"/>
            <a:ext cx="1828800" cy="457200"/>
          </a:xfrm>
        </p:spPr>
        <p:txBody>
          <a:bodyPr>
            <a:normAutofit/>
          </a:bodyPr>
          <a:lstStyle/>
          <a:p>
            <a:r>
              <a:rPr lang="en-US" sz="1800" b="1" dirty="0"/>
              <a:t>Style </a:t>
            </a:r>
            <a:r>
              <a:rPr lang="en-US" sz="1800" b="1" dirty="0" smtClean="0"/>
              <a:t>#  </a:t>
            </a:r>
            <a:r>
              <a:rPr lang="en-US" sz="1800" dirty="0"/>
              <a:t> LAFGO</a:t>
            </a:r>
            <a:endParaRPr lang="en-US" sz="1600" dirty="0"/>
          </a:p>
          <a:p>
            <a:endParaRPr lang="en-US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972916"/>
              </p:ext>
            </p:extLst>
          </p:nvPr>
        </p:nvGraphicFramePr>
        <p:xfrm>
          <a:off x="152400" y="5334000"/>
          <a:ext cx="3657600" cy="76200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baseline="0" dirty="0" smtClean="0">
                          <a:effectLst/>
                        </a:rPr>
                        <a:t>MOQ – 3000 pcs , Price - $ 5. 13</a:t>
                      </a:r>
                      <a:endParaRPr lang="en-US" sz="2000" u="none" strike="noStrike" baseline="0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1752600" cy="457184"/>
          </a:xfrm>
        </p:spPr>
        <p:txBody>
          <a:bodyPr/>
          <a:lstStyle/>
          <a:p>
            <a:r>
              <a:rPr lang="en-US" dirty="0" smtClean="0"/>
              <a:t>Ladies</a:t>
            </a:r>
            <a:endParaRPr lang="en-US" dirty="0"/>
          </a:p>
        </p:txBody>
      </p:sp>
      <p:pic>
        <p:nvPicPr>
          <p:cNvPr id="1039" name="Picture 15" descr="F:\ETOS. PL\TF\WhatsApp Image 2023-10-02 at 6.27.15 PM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912" y="152400"/>
            <a:ext cx="47434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926769"/>
              </p:ext>
            </p:extLst>
          </p:nvPr>
        </p:nvGraphicFramePr>
        <p:xfrm>
          <a:off x="124690" y="4267200"/>
          <a:ext cx="3761509" cy="76200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761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</a:rPr>
                        <a:t>Fabric</a:t>
                      </a:r>
                      <a:r>
                        <a:rPr lang="en-US" sz="2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</a:rPr>
                        <a:t>: </a:t>
                      </a:r>
                      <a:r>
                        <a:rPr lang="en-US" sz="2000" dirty="0" smtClean="0"/>
                        <a:t>95% cotton, 5 % </a:t>
                      </a:r>
                      <a:r>
                        <a:rPr lang="en-US" sz="2000" dirty="0" err="1" smtClean="0"/>
                        <a:t>elastane</a:t>
                      </a:r>
                      <a:r>
                        <a:rPr lang="en-US" sz="2000" dirty="0" smtClean="0"/>
                        <a:t>  220gsm,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Single </a:t>
                      </a:r>
                      <a:r>
                        <a:rPr lang="en-US" sz="2000" dirty="0" err="1" smtClean="0"/>
                        <a:t>jersay</a:t>
                      </a:r>
                      <a:r>
                        <a:rPr lang="en-US" sz="2000" dirty="0" smtClean="0"/>
                        <a:t>,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acid wash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704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990600"/>
            <a:ext cx="1981200" cy="457200"/>
          </a:xfrm>
        </p:spPr>
        <p:txBody>
          <a:bodyPr>
            <a:normAutofit/>
          </a:bodyPr>
          <a:lstStyle/>
          <a:p>
            <a:r>
              <a:rPr lang="en-US" sz="2400" b="1" dirty="0"/>
              <a:t>Style </a:t>
            </a:r>
            <a:r>
              <a:rPr lang="en-US" sz="2400" b="1" dirty="0" smtClean="0"/>
              <a:t>#  </a:t>
            </a:r>
            <a:r>
              <a:rPr lang="en-US" sz="2400" dirty="0"/>
              <a:t> RIUS</a:t>
            </a:r>
            <a:endParaRPr lang="en-US" sz="1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1653470" cy="481297"/>
          </a:xfrm>
        </p:spPr>
        <p:txBody>
          <a:bodyPr/>
          <a:lstStyle/>
          <a:p>
            <a:r>
              <a:rPr lang="en-US" dirty="0" smtClean="0"/>
              <a:t>Ladies</a:t>
            </a:r>
            <a:endParaRPr lang="en-US" dirty="0"/>
          </a:p>
        </p:txBody>
      </p:sp>
      <p:pic>
        <p:nvPicPr>
          <p:cNvPr id="8" name="Picture 14" descr="F:\ETOS. PL\TF\WhatsApp Image 2023-10-02 at 6.27.12 PM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854" y="210127"/>
            <a:ext cx="48006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081333"/>
              </p:ext>
            </p:extLst>
          </p:nvPr>
        </p:nvGraphicFramePr>
        <p:xfrm>
          <a:off x="152400" y="4419600"/>
          <a:ext cx="3657600" cy="619125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37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</a:rPr>
                        <a:t>Fabric</a:t>
                      </a:r>
                      <a:r>
                        <a:rPr lang="en-US" sz="2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</a:rPr>
                        <a:t>: </a:t>
                      </a:r>
                      <a:r>
                        <a:rPr lang="en-US" sz="2000" dirty="0" smtClean="0"/>
                        <a:t>95% Cotton, 5% </a:t>
                      </a:r>
                      <a:r>
                        <a:rPr lang="en-US" sz="2000" dirty="0" err="1" smtClean="0"/>
                        <a:t>Elastan</a:t>
                      </a:r>
                      <a:r>
                        <a:rPr lang="en-US" sz="2000" dirty="0" smtClean="0"/>
                        <a:t> 180gsm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dirty="0" err="1" smtClean="0"/>
                        <a:t>slub+garment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wash</a:t>
                      </a:r>
                      <a:endParaRPr lang="en-US" sz="2000" u="none" strike="noStrike" baseline="0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722769"/>
              </p:ext>
            </p:extLst>
          </p:nvPr>
        </p:nvGraphicFramePr>
        <p:xfrm>
          <a:off x="152400" y="5334000"/>
          <a:ext cx="3657600" cy="76200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baseline="0" dirty="0" smtClean="0">
                          <a:effectLst/>
                        </a:rPr>
                        <a:t>MOQ – 3000 pcs , Price - $ 5. 10</a:t>
                      </a:r>
                      <a:endParaRPr lang="en-US" sz="2000" u="none" strike="noStrike" baseline="0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223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295400"/>
            <a:ext cx="1905000" cy="533400"/>
          </a:xfrm>
        </p:spPr>
        <p:txBody>
          <a:bodyPr>
            <a:normAutofit/>
          </a:bodyPr>
          <a:lstStyle/>
          <a:p>
            <a:r>
              <a:rPr lang="en-US" sz="2000" b="1" dirty="0"/>
              <a:t>Style </a:t>
            </a:r>
            <a:r>
              <a:rPr lang="en-US" sz="2000" b="1" dirty="0" smtClean="0"/>
              <a:t># </a:t>
            </a:r>
            <a:r>
              <a:rPr lang="en-US" sz="2000" dirty="0"/>
              <a:t> </a:t>
            </a:r>
            <a:r>
              <a:rPr lang="en-US" sz="2000" dirty="0" smtClean="0"/>
              <a:t>CHOCO</a:t>
            </a:r>
            <a:endParaRPr lang="en-US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1653470" cy="481297"/>
          </a:xfrm>
        </p:spPr>
        <p:txBody>
          <a:bodyPr/>
          <a:lstStyle/>
          <a:p>
            <a:r>
              <a:rPr lang="en-US" dirty="0" smtClean="0"/>
              <a:t>Ladies</a:t>
            </a:r>
            <a:endParaRPr lang="en-US" dirty="0"/>
          </a:p>
        </p:txBody>
      </p:sp>
      <p:pic>
        <p:nvPicPr>
          <p:cNvPr id="8" name="Picture 9" descr="F:\ETOS. PL\TF\WhatsApp Image 2023-08-07 at 2.39.32 PM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3927"/>
            <a:ext cx="3733800" cy="646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128914"/>
              </p:ext>
            </p:extLst>
          </p:nvPr>
        </p:nvGraphicFramePr>
        <p:xfrm>
          <a:off x="228600" y="4191000"/>
          <a:ext cx="4191000" cy="880945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809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</a:rPr>
                        <a:t>Fabric</a:t>
                      </a:r>
                      <a:r>
                        <a:rPr lang="en-US" sz="2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</a:rPr>
                        <a:t>: </a:t>
                      </a:r>
                      <a:r>
                        <a:rPr lang="en-US" sz="2000" dirty="0" smtClean="0"/>
                        <a:t>100% Cotton 180gsm, acid wash</a:t>
                      </a:r>
                      <a:endParaRPr lang="en-US" sz="2000" u="none" strike="noStrike" baseline="0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977098"/>
              </p:ext>
            </p:extLst>
          </p:nvPr>
        </p:nvGraphicFramePr>
        <p:xfrm>
          <a:off x="304800" y="5334000"/>
          <a:ext cx="3657600" cy="76200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baseline="0" dirty="0" smtClean="0">
                          <a:effectLst/>
                        </a:rPr>
                        <a:t>MOQ – 3000 pcs , Price - $ 4. 97</a:t>
                      </a:r>
                      <a:endParaRPr lang="en-US" sz="2000" u="none" strike="noStrike" baseline="0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366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1424870" cy="531930"/>
          </a:xfrm>
        </p:spPr>
        <p:txBody>
          <a:bodyPr/>
          <a:lstStyle/>
          <a:p>
            <a:r>
              <a:rPr lang="en-US" dirty="0" smtClean="0"/>
              <a:t>Ladies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066800"/>
            <a:ext cx="1905000" cy="381000"/>
          </a:xfrm>
        </p:spPr>
        <p:txBody>
          <a:bodyPr>
            <a:noAutofit/>
          </a:bodyPr>
          <a:lstStyle/>
          <a:p>
            <a:r>
              <a:rPr lang="en-US" sz="2400" b="1" dirty="0"/>
              <a:t>Style </a:t>
            </a:r>
            <a:r>
              <a:rPr lang="en-US" sz="2400" b="1" dirty="0" smtClean="0"/>
              <a:t>#  </a:t>
            </a:r>
            <a:r>
              <a:rPr lang="en-US" sz="2400" dirty="0"/>
              <a:t> UKO</a:t>
            </a:r>
            <a:endParaRPr lang="en-US" sz="2400" b="1" dirty="0" smtClean="0"/>
          </a:p>
        </p:txBody>
      </p:sp>
      <p:pic>
        <p:nvPicPr>
          <p:cNvPr id="11" name="Picture 10" descr="F:\ETOS. PL\TF\WhatsApp Image 2023-08-07 at 2.39.33 PM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530" y="152400"/>
            <a:ext cx="46863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956938"/>
              </p:ext>
            </p:extLst>
          </p:nvPr>
        </p:nvGraphicFramePr>
        <p:xfrm>
          <a:off x="152400" y="4114800"/>
          <a:ext cx="3886200" cy="99060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</a:rPr>
                        <a:t>Fabric</a:t>
                      </a:r>
                      <a:r>
                        <a:rPr lang="en-US" sz="2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</a:rPr>
                        <a:t>: </a:t>
                      </a:r>
                      <a:r>
                        <a:rPr lang="en-US" sz="2000" dirty="0" smtClean="0"/>
                        <a:t>100%cotton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French terry,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300gsm, acid wash</a:t>
                      </a:r>
                      <a:endParaRPr lang="en-US" sz="2000" u="none" strike="noStrike" baseline="0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971076"/>
              </p:ext>
            </p:extLst>
          </p:nvPr>
        </p:nvGraphicFramePr>
        <p:xfrm>
          <a:off x="152400" y="5334000"/>
          <a:ext cx="3657600" cy="76200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baseline="0" dirty="0" smtClean="0">
                          <a:effectLst/>
                        </a:rPr>
                        <a:t>MOQ – 3000 pcs , Price - $ 4. 80</a:t>
                      </a:r>
                      <a:endParaRPr lang="en-US" sz="2000" u="none" strike="noStrike" baseline="0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366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1"/>
            <a:ext cx="1600200" cy="457199"/>
          </a:xfrm>
        </p:spPr>
        <p:txBody>
          <a:bodyPr/>
          <a:lstStyle/>
          <a:p>
            <a:r>
              <a:rPr lang="en-US" dirty="0" smtClean="0"/>
              <a:t>Ladies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066800"/>
            <a:ext cx="1905000" cy="381000"/>
          </a:xfrm>
        </p:spPr>
        <p:txBody>
          <a:bodyPr>
            <a:noAutofit/>
          </a:bodyPr>
          <a:lstStyle/>
          <a:p>
            <a:r>
              <a:rPr lang="en-US" sz="2000" b="1" dirty="0"/>
              <a:t>Style </a:t>
            </a:r>
            <a:r>
              <a:rPr lang="en-US" sz="2000" b="1" dirty="0" smtClean="0"/>
              <a:t># </a:t>
            </a:r>
            <a:r>
              <a:rPr lang="en-US" sz="2000" dirty="0"/>
              <a:t>  LIMDE</a:t>
            </a:r>
            <a:endParaRPr lang="en-US" sz="2000" b="1" dirty="0" smtClean="0"/>
          </a:p>
        </p:txBody>
      </p:sp>
      <p:pic>
        <p:nvPicPr>
          <p:cNvPr id="7" name="Picture 12" descr="F:\ETOS. PL\TF\WhatsApp Image 2023-10-02 at 6.27.10 PM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152400"/>
            <a:ext cx="485775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499237"/>
              </p:ext>
            </p:extLst>
          </p:nvPr>
        </p:nvGraphicFramePr>
        <p:xfrm>
          <a:off x="76200" y="4495800"/>
          <a:ext cx="3810000" cy="114300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</a:rPr>
                        <a:t>Fabric</a:t>
                      </a:r>
                      <a:r>
                        <a:rPr lang="en-US" sz="2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</a:rPr>
                        <a:t>: </a:t>
                      </a:r>
                      <a:r>
                        <a:rPr lang="en-US" sz="2000" dirty="0" smtClean="0"/>
                        <a:t>57%cotton,38%viscose,5%elastan s. jersey/160gsm,Oil wash</a:t>
                      </a:r>
                      <a:endParaRPr lang="en-US" sz="2000" u="none" strike="noStrike" baseline="0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402292"/>
              </p:ext>
            </p:extLst>
          </p:nvPr>
        </p:nvGraphicFramePr>
        <p:xfrm>
          <a:off x="152400" y="5791200"/>
          <a:ext cx="3657600" cy="76200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baseline="0" dirty="0" smtClean="0">
                          <a:effectLst/>
                        </a:rPr>
                        <a:t>MOQ – 3000 pcs , Price - $ 6. 07</a:t>
                      </a:r>
                      <a:endParaRPr lang="en-US" sz="2000" u="none" strike="noStrike" baseline="0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366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143000"/>
            <a:ext cx="1905000" cy="381000"/>
          </a:xfrm>
        </p:spPr>
        <p:txBody>
          <a:bodyPr>
            <a:normAutofit/>
          </a:bodyPr>
          <a:lstStyle/>
          <a:p>
            <a:r>
              <a:rPr lang="en-US" sz="1800" b="1" dirty="0"/>
              <a:t>Style </a:t>
            </a:r>
            <a:r>
              <a:rPr lang="en-US" sz="1800" b="1" dirty="0" smtClean="0"/>
              <a:t>#  </a:t>
            </a:r>
            <a:r>
              <a:rPr lang="en-US" sz="1800" dirty="0"/>
              <a:t> IYONA</a:t>
            </a:r>
            <a:endParaRPr lang="en-US" dirty="0"/>
          </a:p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356903"/>
            <a:ext cx="1653470" cy="481297"/>
          </a:xfrm>
        </p:spPr>
        <p:txBody>
          <a:bodyPr/>
          <a:lstStyle/>
          <a:p>
            <a:r>
              <a:rPr lang="en-US" dirty="0" smtClean="0"/>
              <a:t>Ladies</a:t>
            </a:r>
            <a:endParaRPr lang="en-US" dirty="0"/>
          </a:p>
        </p:txBody>
      </p:sp>
      <p:pic>
        <p:nvPicPr>
          <p:cNvPr id="10" name="Picture 8" descr="F:\ETOS. PL\TF\WhatsApp Image 2023-08-07 at 2.39.31 PM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399"/>
            <a:ext cx="3886200" cy="657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ETOS. PL\TF\WhatsApp Image 2023-07-19 at 6.36.45 PM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3126"/>
            <a:ext cx="2286000" cy="274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385007"/>
              </p:ext>
            </p:extLst>
          </p:nvPr>
        </p:nvGraphicFramePr>
        <p:xfrm>
          <a:off x="228600" y="4605455"/>
          <a:ext cx="4191000" cy="880945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809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</a:rPr>
                        <a:t>Fabric</a:t>
                      </a:r>
                      <a:r>
                        <a:rPr lang="en-US" sz="2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</a:rPr>
                        <a:t>: </a:t>
                      </a:r>
                      <a:r>
                        <a:rPr lang="en-US" sz="2000" dirty="0" smtClean="0"/>
                        <a:t>100% Cotton 220 </a:t>
                      </a:r>
                      <a:r>
                        <a:rPr lang="en-US" sz="2000" dirty="0" err="1" smtClean="0"/>
                        <a:t>gsm</a:t>
                      </a:r>
                      <a:r>
                        <a:rPr lang="en-US" sz="2000" dirty="0" smtClean="0"/>
                        <a:t>, interlock, silicone &amp; </a:t>
                      </a:r>
                      <a:r>
                        <a:rPr lang="en-US" sz="2000" dirty="0" err="1" smtClean="0"/>
                        <a:t>enzym</a:t>
                      </a:r>
                      <a:r>
                        <a:rPr lang="en-US" sz="2000" dirty="0" smtClean="0"/>
                        <a:t> wash</a:t>
                      </a:r>
                      <a:endParaRPr lang="en-US" sz="2000" u="none" strike="noStrike" baseline="0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398803"/>
              </p:ext>
            </p:extLst>
          </p:nvPr>
        </p:nvGraphicFramePr>
        <p:xfrm>
          <a:off x="304800" y="5638800"/>
          <a:ext cx="3657600" cy="76200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baseline="0" dirty="0" smtClean="0">
                          <a:effectLst/>
                        </a:rPr>
                        <a:t>MOQ – 3000 pcs , Price - $ 4. 65</a:t>
                      </a:r>
                      <a:endParaRPr lang="en-US" sz="2000" u="none" strike="noStrike" baseline="0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366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1"/>
            <a:ext cx="1600200" cy="457199"/>
          </a:xfrm>
        </p:spPr>
        <p:txBody>
          <a:bodyPr/>
          <a:lstStyle/>
          <a:p>
            <a:r>
              <a:rPr lang="en-US" dirty="0" smtClean="0"/>
              <a:t>Ladies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219200"/>
            <a:ext cx="1828800" cy="304800"/>
          </a:xfrm>
        </p:spPr>
        <p:txBody>
          <a:bodyPr>
            <a:noAutofit/>
          </a:bodyPr>
          <a:lstStyle/>
          <a:p>
            <a:r>
              <a:rPr lang="en-US" sz="1800" b="1" dirty="0"/>
              <a:t>Style </a:t>
            </a:r>
            <a:r>
              <a:rPr lang="en-US" sz="1800" b="1" dirty="0" smtClean="0"/>
              <a:t>#  </a:t>
            </a:r>
            <a:r>
              <a:rPr lang="en-US" sz="1800" dirty="0"/>
              <a:t>ALORA</a:t>
            </a:r>
            <a:endParaRPr lang="en-US" sz="1800" b="1" dirty="0" smtClean="0"/>
          </a:p>
        </p:txBody>
      </p:sp>
      <p:pic>
        <p:nvPicPr>
          <p:cNvPr id="7" name="Picture 11" descr="F:\ETOS. PL\TF\WhatsApp Image 2023-08-07 at 2.39.34 PM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"/>
            <a:ext cx="4014787" cy="661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848306"/>
              </p:ext>
            </p:extLst>
          </p:nvPr>
        </p:nvGraphicFramePr>
        <p:xfrm>
          <a:off x="228600" y="4419600"/>
          <a:ext cx="4191000" cy="880945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809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</a:rPr>
                        <a:t>Fabric</a:t>
                      </a:r>
                      <a:r>
                        <a:rPr lang="en-US" sz="2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</a:rPr>
                        <a:t>: </a:t>
                      </a:r>
                      <a:r>
                        <a:rPr lang="en-US" sz="2000" dirty="0" smtClean="0"/>
                        <a:t>95% cotton, 5 % </a:t>
                      </a:r>
                      <a:r>
                        <a:rPr lang="en-US" sz="2000" dirty="0" err="1" smtClean="0"/>
                        <a:t>elastan</a:t>
                      </a:r>
                      <a:r>
                        <a:rPr lang="en-US" sz="2000" dirty="0" smtClean="0"/>
                        <a:t> single jersey/ 230gsm/acid wash</a:t>
                      </a:r>
                      <a:endParaRPr lang="en-US" sz="2000" u="none" strike="noStrike" baseline="0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844291"/>
              </p:ext>
            </p:extLst>
          </p:nvPr>
        </p:nvGraphicFramePr>
        <p:xfrm>
          <a:off x="228600" y="5486400"/>
          <a:ext cx="3657600" cy="76200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baseline="0" dirty="0" smtClean="0">
                          <a:effectLst/>
                        </a:rPr>
                        <a:t>MOQ – 3000 pcs , Price - $ 5. 85</a:t>
                      </a:r>
                      <a:endParaRPr lang="en-US" sz="2000" u="none" strike="noStrike" baseline="0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366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533401"/>
            <a:ext cx="1600200" cy="457199"/>
          </a:xfrm>
        </p:spPr>
        <p:txBody>
          <a:bodyPr/>
          <a:lstStyle/>
          <a:p>
            <a:r>
              <a:rPr lang="en-US" dirty="0" smtClean="0"/>
              <a:t>Ladies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219200"/>
            <a:ext cx="1752600" cy="304800"/>
          </a:xfrm>
        </p:spPr>
        <p:txBody>
          <a:bodyPr>
            <a:noAutofit/>
          </a:bodyPr>
          <a:lstStyle/>
          <a:p>
            <a:r>
              <a:rPr lang="en-US" sz="1800" b="1" dirty="0"/>
              <a:t>Style </a:t>
            </a:r>
            <a:r>
              <a:rPr lang="en-US" sz="1800" b="1" dirty="0" smtClean="0"/>
              <a:t># </a:t>
            </a:r>
            <a:r>
              <a:rPr lang="en-US" sz="1800" dirty="0"/>
              <a:t>  SLU</a:t>
            </a:r>
            <a:endParaRPr lang="en-US" sz="1800" b="1" dirty="0" smtClean="0"/>
          </a:p>
        </p:txBody>
      </p:sp>
      <p:pic>
        <p:nvPicPr>
          <p:cNvPr id="7" name="Picture 7" descr="F:\ETOS. PL\TF\WhatsApp Image 2023-07-31 at 10.18.23 PM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7000"/>
            <a:ext cx="4876800" cy="65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362913"/>
              </p:ext>
            </p:extLst>
          </p:nvPr>
        </p:nvGraphicFramePr>
        <p:xfrm>
          <a:off x="152400" y="3962400"/>
          <a:ext cx="3810000" cy="1295401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954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</a:rPr>
                        <a:t>Fabric</a:t>
                      </a:r>
                      <a:r>
                        <a:rPr lang="en-US" sz="2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</a:rPr>
                        <a:t>: </a:t>
                      </a:r>
                      <a:r>
                        <a:rPr lang="en-US" sz="2000" dirty="0" smtClean="0"/>
                        <a:t>100% COTTON 160gsm/ </a:t>
                      </a:r>
                      <a:r>
                        <a:rPr lang="en-US" sz="2000" dirty="0" err="1" smtClean="0"/>
                        <a:t>Slub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jersay</a:t>
                      </a:r>
                      <a:r>
                        <a:rPr lang="en-US" sz="2000" dirty="0" smtClean="0"/>
                        <a:t> + garment</a:t>
                      </a:r>
                    </a:p>
                    <a:p>
                      <a:pPr algn="ctr" fontAlgn="ctr"/>
                      <a:r>
                        <a:rPr lang="en-US" sz="2000" dirty="0" smtClean="0"/>
                        <a:t>wash</a:t>
                      </a:r>
                      <a:endParaRPr lang="en-US" sz="2000" u="none" strike="noStrike" baseline="0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344662"/>
              </p:ext>
            </p:extLst>
          </p:nvPr>
        </p:nvGraphicFramePr>
        <p:xfrm>
          <a:off x="152400" y="5334000"/>
          <a:ext cx="3657600" cy="76200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baseline="0" dirty="0" smtClean="0">
                          <a:effectLst/>
                        </a:rPr>
                        <a:t>MOQ – 3000 pcs , Price - $ 3.90</a:t>
                      </a:r>
                      <a:endParaRPr lang="en-US" sz="2000" u="none" strike="noStrike" baseline="0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36606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2583</TotalTime>
  <Words>384</Words>
  <Application>Microsoft Office PowerPoint</Application>
  <PresentationFormat>On-screen Show (4:3)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Franklin Gothic Book</vt:lpstr>
      <vt:lpstr>Franklin Gothic Medium</vt:lpstr>
      <vt:lpstr>Tunga</vt:lpstr>
      <vt:lpstr>Wingdings</vt:lpstr>
      <vt:lpstr>Office Theme</vt:lpstr>
      <vt:lpstr>Angles</vt:lpstr>
      <vt:lpstr>PowerPoint Presentation</vt:lpstr>
      <vt:lpstr>Ladies</vt:lpstr>
      <vt:lpstr>Ladies</vt:lpstr>
      <vt:lpstr>Ladies</vt:lpstr>
      <vt:lpstr>Ladies</vt:lpstr>
      <vt:lpstr>Ladies</vt:lpstr>
      <vt:lpstr>Ladies</vt:lpstr>
      <vt:lpstr>Ladies</vt:lpstr>
      <vt:lpstr>Ladies</vt:lpstr>
      <vt:lpstr>PowerPoint Presentation</vt:lpstr>
      <vt:lpstr>Ladies</vt:lpstr>
      <vt:lpstr>Ladies</vt:lpstr>
      <vt:lpstr>PowerPoint Presentation</vt:lpstr>
      <vt:lpstr>PowerPoint Presentation</vt:lpstr>
      <vt:lpstr>           Thank you.</vt:lpstr>
    </vt:vector>
  </TitlesOfParts>
  <Company>lite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Styles Presentation</dc:title>
  <dc:creator>admin</dc:creator>
  <cp:lastModifiedBy>Binary Gadget</cp:lastModifiedBy>
  <cp:revision>410</cp:revision>
  <dcterms:created xsi:type="dcterms:W3CDTF">2017-04-10T10:22:46Z</dcterms:created>
  <dcterms:modified xsi:type="dcterms:W3CDTF">2024-03-15T08:15:26Z</dcterms:modified>
</cp:coreProperties>
</file>